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f0d2067719f24e41"/>
  </p:sldMasterIdLst>
  <p:sldIdLst>
    <p:sldId id="264" r:id="R88f831fe4be24478"/>
    <p:sldId id="265" r:id="R68abbc89942148c4"/>
    <p:sldId id="266" r:id="Rf61143d1a55c4f70"/>
    <p:sldId id="267" r:id="R86292a210b684d8f"/>
    <p:sldId id="268" r:id="R7cf49d42261d495a"/>
    <p:sldId id="269" r:id="Rc5ad896bbc994e1c"/>
    <p:sldId id="270" r:id="R2660bb090d7c48ce"/>
    <p:sldId id="271" r:id="Rc8edb0a0a7014f7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f0d2067719f24e41" /><Relationship Type="http://schemas.openxmlformats.org/officeDocument/2006/relationships/theme" Target="/ppt/slideMasters/theme/theme2.xml" Id="Rd22a9b890a8c489e" /><Relationship Type="http://schemas.openxmlformats.org/officeDocument/2006/relationships/slide" Target="/ppt/slides/slide9.xml" Id="R88f831fe4be24478" /><Relationship Type="http://schemas.openxmlformats.org/officeDocument/2006/relationships/slide" Target="/ppt/slides/slidea.xml" Id="R68abbc89942148c4" /><Relationship Type="http://schemas.openxmlformats.org/officeDocument/2006/relationships/slide" Target="/ppt/slides/slideb.xml" Id="Rf61143d1a55c4f70" /><Relationship Type="http://schemas.openxmlformats.org/officeDocument/2006/relationships/slide" Target="/ppt/slides/slidec.xml" Id="R86292a210b684d8f" /><Relationship Type="http://schemas.openxmlformats.org/officeDocument/2006/relationships/tableStyles" Target="/ppt/tableStyles.xml" Id="Rfcbe34635d7d4946" /><Relationship Type="http://schemas.openxmlformats.org/officeDocument/2006/relationships/slide" Target="/ppt/slides/slided.xml" Id="R7cf49d42261d495a" /><Relationship Type="http://schemas.openxmlformats.org/officeDocument/2006/relationships/slide" Target="/ppt/slides/slidee.xml" Id="Rc5ad896bbc994e1c" /><Relationship Type="http://schemas.openxmlformats.org/officeDocument/2006/relationships/slide" Target="/ppt/slides/slidef.xml" Id="R2660bb090d7c48ce" /><Relationship Type="http://schemas.openxmlformats.org/officeDocument/2006/relationships/slide" Target="/ppt/slides/slide10.xml" Id="Rc8edb0a0a7014f7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3538a1f63684d96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0941679e828456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b4c8cc448082431c" /><Relationship Type="http://schemas.openxmlformats.org/officeDocument/2006/relationships/slideMaster" Target="/ppt/slideMasters/slideMaster2.xml" Id="Rcf95d616722a48de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9935a283844416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b4c8cc448082431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8704f51c6814699" /><Relationship Type="http://schemas.openxmlformats.org/officeDocument/2006/relationships/slideLayout" Target="/ppt/slideLayouts/slideLayout2.xml" Id="Rad049dfe034e4693" /><Relationship Type="http://schemas.openxmlformats.org/officeDocument/2006/relationships/slideLayout" Target="/ppt/slideLayouts/slideLayout3.xml" Id="R3a196b323e8b4e5a" /><Relationship Type="http://schemas.openxmlformats.org/officeDocument/2006/relationships/slideLayout" Target="/ppt/slideLayouts/slideLayout4.xml" Id="R300cff8752c146e4" /><Relationship Type="http://schemas.openxmlformats.org/officeDocument/2006/relationships/slideLayout" Target="/ppt/slideLayouts/slideLayout5.xml" Id="Reb966cb3cab3427c" /><Relationship Type="http://schemas.openxmlformats.org/officeDocument/2006/relationships/image" Target="/ppt/media/image2.bin" Id="Ra28225e68d5b4b4c" /><Relationship Type="http://schemas.openxmlformats.org/officeDocument/2006/relationships/image" Target="/ppt/media/image.bin" Id="R6673c7ad929d46b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28225e68d5b4b4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673c7ad929d46b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300cff8752c146e4"/>
    <p:sldLayoutId id="2147483652" r:id="R3a196b323e8b4e5a"/>
    <p:sldLayoutId id="2147483651" r:id="Rad049dfe034e4693"/>
    <p:sldLayoutId id="2147483654" r:id="Reb966cb3cab3427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ccca17f06474133" /><Relationship Type="http://schemas.openxmlformats.org/officeDocument/2006/relationships/chart" Target="/ppt/slides/charts/chart29.xml" Id="R249257b874b84b83" /><Relationship Type="http://schemas.openxmlformats.org/officeDocument/2006/relationships/chart" Target="/ppt/slides/charts/chart2a.xml" Id="R2413da6e854240ca" /><Relationship Type="http://schemas.openxmlformats.org/officeDocument/2006/relationships/chart" Target="/ppt/slides/charts/chart2b.xml" Id="R152db3473fc941f5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39ac4d5780354ae0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2f699b61a2ce43b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d7146b0e685443a6" /><Relationship Type="http://schemas.openxmlformats.org/officeDocument/2006/relationships/slideLayout" Target="/ppt/slideLayouts/slideLayout5.xml" Id="R10f75b7117ee422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e1df606174a409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c8d152ff633f4ec2" /><Relationship Type="http://schemas.openxmlformats.org/officeDocument/2006/relationships/image" Target="/ppt/media/image4.bin" Id="Rcd716373e97d4bcb" /><Relationship Type="http://schemas.openxmlformats.org/officeDocument/2006/relationships/slideLayout" Target="/ppt/slideLayouts/slideLayout5.xml" Id="R0a66106ab4a946f6" /><Relationship Type="http://schemas.openxmlformats.org/officeDocument/2006/relationships/chart" Target="/ppt/slides/charts/chart15.xml" Id="R0fe1f63c0f224824" /><Relationship Type="http://schemas.openxmlformats.org/officeDocument/2006/relationships/chart" Target="/ppt/slides/charts/chart16.xml" Id="Rd70731d654e84e15" /><Relationship Type="http://schemas.openxmlformats.org/officeDocument/2006/relationships/chart" Target="/ppt/slides/charts/chart17.xml" Id="Rad77d048300d4fa6" /><Relationship Type="http://schemas.openxmlformats.org/officeDocument/2006/relationships/chart" Target="/ppt/slides/charts/chart18.xml" Id="R65630709125e4ea2" /><Relationship Type="http://schemas.openxmlformats.org/officeDocument/2006/relationships/chart" Target="/ppt/slides/charts/chart19.xml" Id="R80c862d0b0574d0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37390418c944002" /><Relationship Type="http://schemas.openxmlformats.org/officeDocument/2006/relationships/image" Target="/ppt/media/image4.bin" Id="Rbdd6f926bcc54e7a" /><Relationship Type="http://schemas.openxmlformats.org/officeDocument/2006/relationships/slideLayout" Target="/ppt/slideLayouts/slideLayout5.xml" Id="R3194abf2fc6c486f" /><Relationship Type="http://schemas.openxmlformats.org/officeDocument/2006/relationships/chart" Target="/ppt/slides/charts/chart1b.xml" Id="R942f454ccc35456b" /><Relationship Type="http://schemas.openxmlformats.org/officeDocument/2006/relationships/chart" Target="/ppt/slides/charts/chart1c.xml" Id="R435dfb840d4c4411" /><Relationship Type="http://schemas.openxmlformats.org/officeDocument/2006/relationships/chart" Target="/ppt/slides/charts/chart1d.xml" Id="Rdc6d72ed8889465c" /><Relationship Type="http://schemas.openxmlformats.org/officeDocument/2006/relationships/chart" Target="/ppt/slides/charts/chart1e.xml" Id="R6b517f4fc4bd406f" /><Relationship Type="http://schemas.openxmlformats.org/officeDocument/2006/relationships/chart" Target="/ppt/slides/charts/chart1f.xml" Id="R41d3a81f36d3438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604e2f105d444888" /><Relationship Type="http://schemas.openxmlformats.org/officeDocument/2006/relationships/image" Target="/ppt/media/image4.bin" Id="Rf95d388f40f24f69" /><Relationship Type="http://schemas.openxmlformats.org/officeDocument/2006/relationships/slideLayout" Target="/ppt/slideLayouts/slideLayout5.xml" Id="R678b0fbf8bc1484e" /><Relationship Type="http://schemas.openxmlformats.org/officeDocument/2006/relationships/chart" Target="/ppt/slides/charts/chart21.xml" Id="R17e2727ab9a64825" /><Relationship Type="http://schemas.openxmlformats.org/officeDocument/2006/relationships/chart" Target="/ppt/slides/charts/chart22.xml" Id="R280a54aa10da4b74" /><Relationship Type="http://schemas.openxmlformats.org/officeDocument/2006/relationships/chart" Target="/ppt/slides/charts/chart23.xml" Id="Ra6785605dcc048af" /><Relationship Type="http://schemas.openxmlformats.org/officeDocument/2006/relationships/chart" Target="/ppt/slides/charts/chart24.xml" Id="R3ad3ca63fc2b48bc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Östra Göteborg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5.613685</c:v>
              </c:pt>
              <c:pt idx="1">
                <c:v>5.052949</c:v>
              </c:pt>
              <c:pt idx="2">
                <c:v>5.499348</c:v>
              </c:pt>
              <c:pt idx="3">
                <c:v>5.240852</c:v>
              </c:pt>
              <c:pt idx="4">
                <c:v>5.520809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Kortedala Park 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5.729167</c:v>
              </c:pt>
              <c:pt idx="1">
                <c:v>5.465753</c:v>
              </c:pt>
              <c:pt idx="2">
                <c:v>5.614286</c:v>
              </c:pt>
              <c:pt idx="3">
                <c:v>5.301587</c:v>
              </c:pt>
              <c:pt idx="4">
                <c:v>5.640000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Stigen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5.652174</c:v>
              </c:pt>
              <c:pt idx="1">
                <c:v>5.400000</c:v>
              </c:pt>
              <c:pt idx="2">
                <c:v>5.666667</c:v>
              </c:pt>
              <c:pt idx="3">
                <c:v>5.481481</c:v>
              </c:pt>
              <c:pt idx="4">
                <c:v>5.500000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0.583333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0.250000</c:v>
              </c:pt>
              <c:pt idx="1">
                <c:v>0.750000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0.916667</c:v>
              </c:pt>
              <c:pt idx="1">
                <c:v>0.083333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Stigen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49257b874b84b83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413da6e854240ca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152db3473fc941f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Stigen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Kortedala Park 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Stigen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d7146b0e685443a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Stigen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Kortedala Park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fe1f63c0f22482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0731d654e84e1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d77d048300d4fa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5630709125e4ea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0c862d0b0574d0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8d152ff633f4ec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d716373e97d4bc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Stigen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Kortedala Park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42f454ccc35456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35dfb840d4c441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c6d72ed8889465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b517f4fc4bd406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1d3a81f36d3438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37390418c94400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dd6f926bcc54e7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Stigen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Kortedala Park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7e2727ab9a6482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80a54aa10da4b7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6785605dcc048a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ad3ca63fc2b48b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04e2f105d44488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95d388f40f24f6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2017-02-01T10:51:48.338Z</dcterms:created>
  <dcterms:modified xsi:type="dcterms:W3CDTF">2017-02-01T10:51:48.338Z</dcterms:modified>
</cp:coreProperties>
</file>